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gANu4xvK2rnu3QEOyp9vXT9Xm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628650" y="26064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628650" y="1634067"/>
            <a:ext cx="7886700" cy="4656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825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  <a:defRPr sz="235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icrosoft JhengHe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icrosoft JhengHe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1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">
            <a:alphaModFix/>
          </a:blip>
          <a:srcRect b="5535" l="0" r="0" t="0"/>
          <a:stretch/>
        </p:blipFill>
        <p:spPr>
          <a:xfrm>
            <a:off x="-36512" y="-7270"/>
            <a:ext cx="9144000" cy="686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JhengHei"/>
              <a:buNone/>
              <a:defRPr b="0" i="0" sz="33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hyperlink" Target="https://pse.is/t9bk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449" y="808423"/>
            <a:ext cx="3356992" cy="3356992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title"/>
          </p:nvPr>
        </p:nvSpPr>
        <p:spPr>
          <a:xfrm>
            <a:off x="650018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4937"/>
              </a:buClr>
              <a:buSzPts val="3600"/>
              <a:buFont typeface="DFKai-SB"/>
              <a:buNone/>
            </a:pPr>
            <a:r>
              <a:rPr b="1" lang="zh-TW" sz="3600">
                <a:solidFill>
                  <a:srgbClr val="504937"/>
                </a:solidFill>
                <a:latin typeface="DFKai-SB"/>
                <a:ea typeface="DFKai-SB"/>
                <a:cs typeface="DFKai-SB"/>
                <a:sym typeface="DFKai-SB"/>
              </a:rPr>
              <a:t>109年度幹部服務證明申請</a:t>
            </a:r>
            <a:endParaRPr/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636326" y="1161356"/>
            <a:ext cx="8335800" cy="5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 sz="1800"/>
              <a:t>1.</a:t>
            </a:r>
            <a:r>
              <a:rPr b="1" lang="zh-TW" sz="1800"/>
              <a:t>申請資格：</a:t>
            </a:r>
            <a:r>
              <a:rPr b="1" lang="zh-TW" sz="1800">
                <a:solidFill>
                  <a:srgbClr val="FF0000"/>
                </a:solidFill>
              </a:rPr>
              <a:t>109年</a:t>
            </a:r>
            <a:r>
              <a:rPr b="1" lang="zh-TW" sz="1800"/>
              <a:t>度</a:t>
            </a:r>
            <a:r>
              <a:rPr lang="zh-TW" sz="1800"/>
              <a:t>(1/1~12/31)擔任系會/社團之幹部。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zh-TW" sz="1800"/>
              <a:t>（請對應組織章程內的幹部職稱)</a:t>
            </a:r>
            <a:r>
              <a:rPr lang="zh-TW" sz="1800"/>
              <a:t>。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 sz="1800"/>
              <a:t>2.時間：</a:t>
            </a:r>
            <a:r>
              <a:rPr b="1" lang="zh-TW" sz="1800">
                <a:solidFill>
                  <a:srgbClr val="FF0000"/>
                </a:solidFill>
              </a:rPr>
              <a:t>109年10月19日~23日中午12點止</a:t>
            </a:r>
            <a:r>
              <a:rPr lang="zh-TW" sz="1800"/>
              <a:t>，逾時(缺)皆不受理。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 sz="1800"/>
              <a:t>3.地點：</a:t>
            </a:r>
            <a:r>
              <a:rPr b="1" lang="zh-TW" sz="1800"/>
              <a:t>A107課指組~</a:t>
            </a:r>
            <a:r>
              <a:rPr b="1" lang="zh-TW" sz="1800"/>
              <a:t>連同移交清冊一起繳交</a:t>
            </a:r>
            <a:r>
              <a:rPr lang="zh-TW" sz="1800"/>
              <a:t>!!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zh-TW" sz="1800"/>
              <a:t>4.繳交資料： 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zh-TW" sz="1800"/>
              <a:t>必須完成以下① ②紙本(蓋章)+ ③ 電子檔</a:t>
            </a:r>
            <a:r>
              <a:rPr lang="zh-TW" sz="1800"/>
              <a:t>。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zh-TW" sz="1800">
                <a:solidFill>
                  <a:srgbClr val="0070C0"/>
                </a:solidFill>
              </a:rPr>
              <a:t>①社團幹部</a:t>
            </a:r>
            <a:r>
              <a:rPr b="1" lang="zh-TW" sz="1800">
                <a:solidFill>
                  <a:srgbClr val="0070C0"/>
                </a:solidFill>
              </a:rPr>
              <a:t>服務證明申請表</a:t>
            </a:r>
            <a:r>
              <a:rPr lang="zh-TW" sz="1800">
                <a:solidFill>
                  <a:srgbClr val="0070C0"/>
                </a:solidFill>
              </a:rPr>
              <a:t>（一個</a:t>
            </a:r>
            <a:r>
              <a:rPr b="1" lang="zh-TW" sz="1800">
                <a:solidFill>
                  <a:srgbClr val="0070C0"/>
                </a:solidFill>
              </a:rPr>
              <a:t>社團一張</a:t>
            </a:r>
            <a:r>
              <a:rPr lang="zh-TW" sz="1800">
                <a:solidFill>
                  <a:srgbClr val="0070C0"/>
                </a:solidFill>
              </a:rPr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zh-TW" sz="1800">
                <a:solidFill>
                  <a:srgbClr val="0070C0"/>
                </a:solidFill>
              </a:rPr>
              <a:t>②社團幹部服務工作</a:t>
            </a:r>
            <a:r>
              <a:rPr b="1" lang="zh-TW" sz="1800">
                <a:solidFill>
                  <a:srgbClr val="0070C0"/>
                </a:solidFill>
              </a:rPr>
              <a:t>具體表現說明表</a:t>
            </a:r>
            <a:r>
              <a:rPr lang="zh-TW" sz="1800">
                <a:solidFill>
                  <a:srgbClr val="0070C0"/>
                </a:solidFill>
              </a:rPr>
              <a:t>(</a:t>
            </a:r>
            <a:r>
              <a:rPr b="1" lang="zh-TW" sz="1800">
                <a:solidFill>
                  <a:srgbClr val="0070C0"/>
                </a:solidFill>
              </a:rPr>
              <a:t>一人一張</a:t>
            </a:r>
            <a:r>
              <a:rPr lang="zh-TW" sz="1800">
                <a:solidFill>
                  <a:srgbClr val="0070C0"/>
                </a:solidFill>
              </a:rPr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</a:pPr>
            <a:r>
              <a:rPr lang="zh-TW" sz="1800">
                <a:solidFill>
                  <a:srgbClr val="0070C0"/>
                </a:solidFill>
              </a:rPr>
              <a:t>③填報下列網址google表單 選擇各自社團的分頁並填寫幹部名冊(電子檔)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 sz="1800" u="sng">
                <a:solidFill>
                  <a:schemeClr val="hlink"/>
                </a:solidFill>
                <a:hlinkClick r:id="rId4"/>
              </a:rPr>
              <a:t>https://pse.is/t9bkk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93" name="Google Shape;93;p1"/>
          <p:cNvSpPr/>
          <p:nvPr/>
        </p:nvSpPr>
        <p:spPr>
          <a:xfrm>
            <a:off x="650018" y="4647574"/>
            <a:ext cx="7992888" cy="1800200"/>
          </a:xfrm>
          <a:prstGeom prst="flowChartPunchedTape">
            <a:avLst/>
          </a:prstGeom>
          <a:solidFill>
            <a:srgbClr val="FAEB8B"/>
          </a:solidFill>
          <a:ln cap="flat" cmpd="sng" w="12700">
            <a:solidFill>
              <a:srgbClr val="FEC6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注意事項]:當日填報的同學請確認、再確認、再三確認輸入資料是否正確無誤，製作證書每筆資料皆以當日填報資料為主，若因個人的不細心，造成證書資料(年制/科系/班級/姓名/學號)錯誤，皆不重新印製，請各位負責當日填報資料之同學特別注意。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040" y="1412776"/>
            <a:ext cx="8640960" cy="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>
            <p:ph type="title"/>
          </p:nvPr>
        </p:nvSpPr>
        <p:spPr>
          <a:xfrm>
            <a:off x="628650" y="260649"/>
            <a:ext cx="8119814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icrosoft JhengHei"/>
              <a:buNone/>
            </a:pPr>
            <a:r>
              <a:rPr b="1" lang="zh-TW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幹部服務證明申請表</a:t>
            </a:r>
            <a:r>
              <a:rPr b="1" lang="zh-TW">
                <a:solidFill>
                  <a:srgbClr val="0070C0"/>
                </a:solidFill>
              </a:rPr>
              <a:t>(</a:t>
            </a:r>
            <a:r>
              <a:rPr b="1" lang="zh-TW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表單下載點流程說明</a:t>
            </a:r>
            <a:r>
              <a:rPr b="1" lang="zh-TW">
                <a:solidFill>
                  <a:srgbClr val="0070C0"/>
                </a:solidFill>
              </a:rPr>
              <a:t>)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508104" y="1702691"/>
            <a:ext cx="648072" cy="252971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83568" y="1156683"/>
            <a:ext cx="10839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步驟1：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85171" y="2192664"/>
            <a:ext cx="10823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步驟2：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2700" y="2574300"/>
            <a:ext cx="6912770" cy="1872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2915816" y="4074568"/>
            <a:ext cx="936104" cy="252971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89363" y="4327539"/>
            <a:ext cx="10823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步驟3：</a:t>
            </a:r>
            <a:endParaRPr b="1" sz="2000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546" y="4852646"/>
            <a:ext cx="8321178" cy="162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899592" y="5733256"/>
            <a:ext cx="2952328" cy="57606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628650" y="260649"/>
            <a:ext cx="8263830" cy="1008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Microsoft JhengHei"/>
              <a:buNone/>
            </a:pPr>
            <a:r>
              <a:rPr b="1" lang="zh-TW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社團幹部服務證明申請表（社團</a:t>
            </a:r>
            <a:r>
              <a:rPr b="1" lang="zh-TW">
                <a:solidFill>
                  <a:srgbClr val="0070C0"/>
                </a:solidFill>
              </a:rPr>
              <a:t>1</a:t>
            </a:r>
            <a:r>
              <a:rPr b="1" lang="zh-TW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張）</a:t>
            </a:r>
            <a:endParaRPr b="1">
              <a:solidFill>
                <a:srgbClr val="0070C0"/>
              </a:solidFill>
            </a:endParaRPr>
          </a:p>
        </p:txBody>
      </p:sp>
      <p:pic>
        <p:nvPicPr>
          <p:cNvPr id="113" name="Google Shape;11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124744"/>
            <a:ext cx="6048672" cy="5601967"/>
          </a:xfrm>
          <a:prstGeom prst="rect">
            <a:avLst/>
          </a:prstGeom>
          <a:noFill/>
          <a:ln>
            <a:noFill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114" name="Google Shape;114;p3"/>
          <p:cNvSpPr/>
          <p:nvPr/>
        </p:nvSpPr>
        <p:spPr>
          <a:xfrm>
            <a:off x="2987824" y="1145270"/>
            <a:ext cx="1152128" cy="144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5220072" y="6381328"/>
            <a:ext cx="576064" cy="144016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491880" y="1268760"/>
            <a:ext cx="432048" cy="2880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471190" y="1295182"/>
            <a:ext cx="452738" cy="26161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109</a:t>
            </a:r>
            <a:endParaRPr b="1"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0" y="188640"/>
            <a:ext cx="9036496" cy="36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Microsoft JhengHei"/>
              <a:buNone/>
            </a:pPr>
            <a:br>
              <a:rPr lang="zh-TW" sz="2970"/>
            </a:br>
            <a:br>
              <a:rPr lang="zh-TW" sz="2970"/>
            </a:br>
            <a:br>
              <a:rPr lang="zh-TW" sz="2970"/>
            </a:br>
            <a:r>
              <a:rPr b="1" lang="zh-TW" sz="333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社團幹部服務工作具體表現說明表（各幹部</a:t>
            </a:r>
            <a:r>
              <a:rPr b="1" lang="zh-TW" sz="3330">
                <a:solidFill>
                  <a:srgbClr val="0070C0"/>
                </a:solidFill>
              </a:rPr>
              <a:t>1</a:t>
            </a:r>
            <a:r>
              <a:rPr b="1" lang="zh-TW" sz="333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張</a:t>
            </a:r>
            <a:r>
              <a:rPr b="1" lang="zh-TW" sz="3330">
                <a:solidFill>
                  <a:srgbClr val="0070C0"/>
                </a:solidFill>
              </a:rPr>
              <a:t>)</a:t>
            </a:r>
            <a:br>
              <a:rPr b="1" lang="zh-TW" sz="3330">
                <a:solidFill>
                  <a:srgbClr val="0070C0"/>
                </a:solidFill>
              </a:rPr>
            </a:br>
            <a:br>
              <a:rPr lang="zh-TW" sz="2970"/>
            </a:br>
            <a:br>
              <a:rPr lang="zh-TW" sz="2970"/>
            </a:br>
            <a:endParaRPr sz="2970"/>
          </a:p>
        </p:txBody>
      </p:sp>
      <p:pic>
        <p:nvPicPr>
          <p:cNvPr id="123" name="Google Shape;123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681649"/>
            <a:ext cx="6048672" cy="6165303"/>
          </a:xfrm>
          <a:prstGeom prst="rect">
            <a:avLst/>
          </a:prstGeom>
          <a:noFill/>
          <a:ln>
            <a:noFill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124" name="Google Shape;124;p4"/>
          <p:cNvSpPr/>
          <p:nvPr/>
        </p:nvSpPr>
        <p:spPr>
          <a:xfrm>
            <a:off x="2997922" y="774229"/>
            <a:ext cx="1152128" cy="144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3347617" y="920409"/>
            <a:ext cx="452738" cy="26161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109</a:t>
            </a:r>
            <a:endParaRPr b="1"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71499" y="188640"/>
            <a:ext cx="9001000" cy="1685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icrosoft JhengHei"/>
              <a:buNone/>
            </a:pPr>
            <a:r>
              <a:rPr lang="zh-TW" sz="2200"/>
              <a:t>填報下列網址google表單 選擇各自社團的分頁並填寫幹部名冊(電子檔)</a:t>
            </a:r>
            <a:br>
              <a:rPr lang="zh-TW" sz="2200"/>
            </a:br>
            <a:r>
              <a:rPr lang="zh-TW" sz="2200"/>
              <a:t>https://pse.is/t9bkk</a:t>
            </a:r>
            <a:br>
              <a:rPr lang="zh-TW"/>
            </a:br>
            <a:endParaRPr/>
          </a:p>
        </p:txBody>
      </p:sp>
      <p:pic>
        <p:nvPicPr>
          <p:cNvPr id="131" name="Google Shape;13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716" y="1633538"/>
            <a:ext cx="6694567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2339752" y="1644572"/>
            <a:ext cx="4670821" cy="2936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b="1" lang="zh-TW" sz="4400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健行科技大學</a:t>
            </a:r>
            <a:endParaRPr b="1" sz="4400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66627F"/>
              </a:buClr>
              <a:buSzPts val="4400"/>
              <a:buFont typeface="Arial"/>
              <a:buNone/>
            </a:pPr>
            <a:r>
              <a:rPr b="1" lang="zh-TW" sz="4400" cap="none">
                <a:solidFill>
                  <a:srgbClr val="66627F"/>
                </a:solidFill>
                <a:latin typeface="Arial"/>
                <a:ea typeface="Arial"/>
                <a:cs typeface="Arial"/>
                <a:sym typeface="Arial"/>
              </a:rPr>
              <a:t>課外活動指導組</a:t>
            </a:r>
            <a:endParaRPr b="1" sz="4400" cap="none">
              <a:solidFill>
                <a:srgbClr val="6662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b="1" lang="zh-TW" sz="4400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感謝您的配合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467544" y="5227120"/>
            <a:ext cx="626469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 u="sng" cap="none">
                <a:solidFill>
                  <a:srgbClr val="4B7B8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離場時，別忘了將貴重物品及垃圾帶走。</a:t>
            </a:r>
            <a:endParaRPr sz="2600" u="sng" cap="none">
              <a:solidFill>
                <a:srgbClr val="4B7B8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0856">
            <a:off x="6791211" y="4051425"/>
            <a:ext cx="2376264" cy="269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科技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2014-04-24T03:23:55Z</dcterms:created>
  <dc:creator>黃旭村</dc:creator>
</cp:coreProperties>
</file>